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5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68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7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0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48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0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91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0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8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3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F35B4-8310-4B5F-9FCA-57652201825D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0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Food Ordering App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6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search item from category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3505" y="1825625"/>
            <a:ext cx="90849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32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selected paneer category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2377" y="1825625"/>
            <a:ext cx="87072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2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selected pizza category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437" y="1825625"/>
            <a:ext cx="87591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87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add item in wish list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585" y="1825625"/>
            <a:ext cx="93588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25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you can view all item present in cart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342" y="1825625"/>
            <a:ext cx="91373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65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link are dummy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2097" y="1825625"/>
            <a:ext cx="76278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85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project structure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0285" y="1825625"/>
            <a:ext cx="61314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53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ndex.css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7092" y="1825625"/>
            <a:ext cx="61578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67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ndex.js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3086" y="1825625"/>
            <a:ext cx="46258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56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itcouter.js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639" y="1825625"/>
            <a:ext cx="75527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93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ndex.html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407" y="1825625"/>
            <a:ext cx="70431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5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index.html page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734" y="1825625"/>
            <a:ext cx="85425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67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see only one client access this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you can add the address. This details hold for temporary purpose.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746039"/>
            <a:ext cx="9005455" cy="385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1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added address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262" y="1825625"/>
            <a:ext cx="84334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96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72</Words>
  <Application>Microsoft Office PowerPoint</Application>
  <PresentationFormat>Widescreen</PresentationFormat>
  <Paragraphs>16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Food Ordering App</vt:lpstr>
      <vt:lpstr>The project structure </vt:lpstr>
      <vt:lpstr>index.css </vt:lpstr>
      <vt:lpstr>index.js</vt:lpstr>
      <vt:lpstr>hitcouter.js</vt:lpstr>
      <vt:lpstr>index.html</vt:lpstr>
      <vt:lpstr>Run the index.html page </vt:lpstr>
      <vt:lpstr>You can see only one client access this app</vt:lpstr>
      <vt:lpstr>After added address </vt:lpstr>
      <vt:lpstr>Now search item from category </vt:lpstr>
      <vt:lpstr>After selected paneer category </vt:lpstr>
      <vt:lpstr>After selected pizza category </vt:lpstr>
      <vt:lpstr>Now add item in wish list </vt:lpstr>
      <vt:lpstr>Now you can view all item present in cart </vt:lpstr>
      <vt:lpstr>Other link are dummy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Ordering App</dc:title>
  <dc:creator>LENOVO</dc:creator>
  <cp:lastModifiedBy>LENOVO</cp:lastModifiedBy>
  <cp:revision>4</cp:revision>
  <dcterms:created xsi:type="dcterms:W3CDTF">2022-12-25T14:43:40Z</dcterms:created>
  <dcterms:modified xsi:type="dcterms:W3CDTF">2022-12-25T14:53:00Z</dcterms:modified>
</cp:coreProperties>
</file>